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09145F-0547-42CA-9ED5-63F661F6D820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E75493-FA66-4691-8C00-F4016BE52D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363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E75493-FA66-4691-8C00-F4016BE52D7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5286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E75493-FA66-4691-8C00-F4016BE52D7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973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A61FD4F0-7C2B-402F-818B-AF077F46495B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6B6E35F-61D1-41A6-ACE6-C2C250E93A32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D4F0-7C2B-402F-818B-AF077F46495B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6E35F-61D1-41A6-ACE6-C2C250E93A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D4F0-7C2B-402F-818B-AF077F46495B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6E35F-61D1-41A6-ACE6-C2C250E93A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D4F0-7C2B-402F-818B-AF077F46495B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6E35F-61D1-41A6-ACE6-C2C250E93A3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D4F0-7C2B-402F-818B-AF077F46495B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6E35F-61D1-41A6-ACE6-C2C250E93A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D4F0-7C2B-402F-818B-AF077F46495B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6E35F-61D1-41A6-ACE6-C2C250E93A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D4F0-7C2B-402F-818B-AF077F46495B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6E35F-61D1-41A6-ACE6-C2C250E93A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D4F0-7C2B-402F-818B-AF077F46495B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6E35F-61D1-41A6-ACE6-C2C250E93A32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D4F0-7C2B-402F-818B-AF077F46495B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6E35F-61D1-41A6-ACE6-C2C250E93A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D4F0-7C2B-402F-818B-AF077F46495B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6E35F-61D1-41A6-ACE6-C2C250E93A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D4F0-7C2B-402F-818B-AF077F46495B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6E35F-61D1-41A6-ACE6-C2C250E93A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A61FD4F0-7C2B-402F-818B-AF077F46495B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86B6E35F-61D1-41A6-ACE6-C2C250E93A3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m1coogan.wordpress.com/2011/10/10/advertising-harmful-products/" TargetMode="External"/><Relationship Id="rId2" Type="http://schemas.openxmlformats.org/officeDocument/2006/relationships/hyperlink" Target="https://www.lexology.com/library/detail.aspx?g=2673c791-04fa-436e-a734-447ad1d4c718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mallbusiness.chron.com/types-deceptive-advertisement-22945.html" TargetMode="External"/><Relationship Id="rId5" Type="http://schemas.openxmlformats.org/officeDocument/2006/relationships/hyperlink" Target="https://smallbusiness.chron.com/examples-bait-switch-advertising-10575.html" TargetMode="External"/><Relationship Id="rId4" Type="http://schemas.openxmlformats.org/officeDocument/2006/relationships/hyperlink" Target="https://smallbusiness.chron.com/list-ethical-legal-issues-advertising-11466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Ethical Issues in Marketing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Comparative Advertising and “Switch and Bait”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2234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Deceptive Advertising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Some advertisements do not provide truthful information that misleads the customers.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Therefore, the advertisers misrepresent themselves and it involves using ambiguous statements that are not supported empirically (Ingram, 2018).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Consequently, the adverts have adverse effects on the culture and moral values of the society.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For instance, incorporating nudity and obscenities to attract the attention of  potential customers portray a bad example of the advertising company.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Also, the adverts have misleading appeals to vices such as sex and substance abuse.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 repetitive misleading adverts can cause behavioral changes since individuals align their actions with the specifications of the advertising content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15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	Deceptive Comparative Advertising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Deception in comparative advertising result from one company using false information to compare its products with the products of the competitor.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When making comparison, the company can misrepresent measurable characteristics such as price of alternative brands.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In this regard, the company is trying to attract customers at the expense of the competitors.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From an ethical standpoint, the company aligning its operations to the advertising code of conduct since it is spreading lies against other brands.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For example, comparative advertising between McDonalds and Burger King sparked ethical issues since Big Mac was depicted as small physically compared to Whooper (Berger </a:t>
            </a:r>
            <a:r>
              <a:rPr lang="en-US" dirty="0" err="1" smtClean="0"/>
              <a:t>Singerman</a:t>
            </a:r>
            <a:r>
              <a:rPr lang="en-US" dirty="0" smtClean="0"/>
              <a:t> LLP, 2019).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958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371600"/>
            <a:ext cx="8534400" cy="3167856"/>
          </a:xfrm>
        </p:spPr>
      </p:pic>
    </p:spTree>
    <p:extLst>
      <p:ext uri="{BB962C8B-B14F-4D97-AF65-F5344CB8AC3E}">
        <p14:creationId xmlns:p14="http://schemas.microsoft.com/office/powerpoint/2010/main" val="1170901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Advertising Harmful Products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Harmful products include cigarettes and alcohol.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 adverts particularly glorify these products without putting into account their effects on the health statuses of the users.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Besides, they do not provide information on the doctors’ warnings about the product.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They are not ethical since  the ads are aimed at improving the sales and the profits margins of the advertising firms at the expense of deteriorating health of the consumers.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For example, the Joe Camel advertisement secretly targeted kids and wanted to entice young persons to start smoking (</a:t>
            </a:r>
            <a:r>
              <a:rPr lang="en-US" dirty="0" err="1" smtClean="0"/>
              <a:t>mcoogan</a:t>
            </a:r>
            <a:r>
              <a:rPr lang="en-US" dirty="0" smtClean="0"/>
              <a:t>, n. d).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 advert presented ethical issues since it was not sensitive to the well-being of the young persons.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056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“Switch and Bait” Advertisement of Harmful Products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The advertiser provide misleading information that inaccurately capture the prices and the availability of the products.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For example, the advertisers advertise harmful products such as cigarettes without intending to make a sale or sell them at higher prices (</a:t>
            </a:r>
            <a:r>
              <a:rPr lang="en-US" dirty="0" err="1" smtClean="0"/>
              <a:t>Petryni</a:t>
            </a:r>
            <a:r>
              <a:rPr lang="en-US" dirty="0" smtClean="0"/>
              <a:t>, 2018).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Due to the addictive nature of cigarettes, the customers are exploited.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 businesses unethically lure the customers to make a purchase that turns out be a scam.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 advertisers are acting unscrupulously when they use price baits to entice potential customers to buy harmful products.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640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In most occasions, the customers are often told that the products that they requested for are the last ones in stock (</a:t>
            </a:r>
            <a:r>
              <a:rPr lang="en-US" dirty="0" err="1" smtClean="0"/>
              <a:t>Mellinger</a:t>
            </a:r>
            <a:r>
              <a:rPr lang="en-US" dirty="0" smtClean="0"/>
              <a:t>, 2018).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 customers are told to make purchases as quickly as possible or else they will be left out.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 customers are told that they did not make it on time for a purchase and it has just been sold.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 following remarks from the salesman give the customers glimpses of hope since they lucky there is one item left in the stores.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They come back wearing a smile on their faces making you feel the customers feel excited to acquire the products even at a high price.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387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256" y="2449512"/>
            <a:ext cx="4762500" cy="3257550"/>
          </a:xfrm>
        </p:spPr>
      </p:pic>
    </p:spTree>
    <p:extLst>
      <p:ext uri="{BB962C8B-B14F-4D97-AF65-F5344CB8AC3E}">
        <p14:creationId xmlns:p14="http://schemas.microsoft.com/office/powerpoint/2010/main" val="1702947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dirty="0" smtClean="0"/>
              <a:t>Berger </a:t>
            </a:r>
            <a:r>
              <a:rPr lang="en-US" dirty="0" err="1" smtClean="0"/>
              <a:t>Singerman</a:t>
            </a:r>
            <a:r>
              <a:rPr lang="en-US" dirty="0" smtClean="0"/>
              <a:t> LLP. (2019). Is your competitor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making false comparative advertising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claims. </a:t>
            </a:r>
            <a:r>
              <a:rPr lang="en-US" dirty="0" err="1" smtClean="0"/>
              <a:t>Lexology</a:t>
            </a:r>
            <a:r>
              <a:rPr lang="en-US" dirty="0" smtClean="0"/>
              <a:t>. Retrieved from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>
                <a:hlinkClick r:id="rId2"/>
              </a:rPr>
              <a:t>https://www.lexology.com/library/detail.aspx	?g=2673c791-	04fa-436e-a734-	447ad1d4c718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Coogan</a:t>
            </a:r>
            <a:r>
              <a:rPr lang="en-US" dirty="0" smtClean="0"/>
              <a:t>. (n. d). Advertising harmful products.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Retrieved from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>
                <a:hlinkClick r:id="rId3"/>
              </a:rPr>
              <a:t>https://m1coogan.wordpress.com/2011/10/10/advertising-	harmful-products/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Ingram, D. (2018). List of ethical and legal issues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when advertising. Chron. Retrieved from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>
                <a:hlinkClick r:id="rId4"/>
              </a:rPr>
              <a:t>https://smallbusiness.chron.com/list-	ethical-legal-issues-	advertising-	11466.html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Mellinger</a:t>
            </a:r>
            <a:r>
              <a:rPr lang="en-US" dirty="0" smtClean="0"/>
              <a:t>, B. (2018). Examples of bait and switch advertising. Chron. Retrieved from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>
                <a:hlinkClick r:id="rId5"/>
              </a:rPr>
              <a:t>https://smallbusiness.chron.com/examples-bait-switch-advertising-10575.html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Petryni</a:t>
            </a:r>
            <a:r>
              <a:rPr lang="en-US" dirty="0" smtClean="0"/>
              <a:t>, M. (2019). Types of deceptive advertisement. Chron.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Retrieved from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>
                <a:hlinkClick r:id="rId6"/>
              </a:rPr>
              <a:t>https://smallbusiness.chron.com/types-deceptive-advertisement-22945.html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6341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141</TotalTime>
  <Words>599</Words>
  <Application>Microsoft Office PowerPoint</Application>
  <PresentationFormat>On-screen Show (4:3)</PresentationFormat>
  <Paragraphs>55</Paragraphs>
  <Slides>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Austin</vt:lpstr>
      <vt:lpstr>Ethical Issues in Marketing</vt:lpstr>
      <vt:lpstr>Deceptive Advertising</vt:lpstr>
      <vt:lpstr> Deceptive Comparative Advertising</vt:lpstr>
      <vt:lpstr>Cont.</vt:lpstr>
      <vt:lpstr>Advertising Harmful Products </vt:lpstr>
      <vt:lpstr>“Switch and Bait” Advertisement of Harmful Products</vt:lpstr>
      <vt:lpstr>Cont. </vt:lpstr>
      <vt:lpstr>Cont.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Ethical and Legal Issues in Marketing</dc:title>
  <dc:creator>Windows User</dc:creator>
  <cp:lastModifiedBy>Windows User</cp:lastModifiedBy>
  <cp:revision>15</cp:revision>
  <dcterms:created xsi:type="dcterms:W3CDTF">2019-03-03T08:12:24Z</dcterms:created>
  <dcterms:modified xsi:type="dcterms:W3CDTF">2019-03-03T10:34:22Z</dcterms:modified>
</cp:coreProperties>
</file>